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3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76200"/>
            <a:ext cx="8610600" cy="22159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13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gandharaj2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2535303"/>
            <a:ext cx="5669280" cy="4246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962871"/>
            <a:ext cx="1005840" cy="838789"/>
          </a:xfrm>
          <a:prstGeom prst="rect">
            <a:avLst/>
          </a:prstGeom>
          <a:noFill/>
        </p:spPr>
      </p:pic>
      <p:pic>
        <p:nvPicPr>
          <p:cNvPr id="3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962870"/>
            <a:ext cx="1005840" cy="838789"/>
          </a:xfrm>
          <a:prstGeom prst="rect">
            <a:avLst/>
          </a:prstGeom>
          <a:noFill/>
        </p:spPr>
      </p:pic>
      <p:pic>
        <p:nvPicPr>
          <p:cNvPr id="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962870"/>
            <a:ext cx="1005840" cy="838789"/>
          </a:xfrm>
          <a:prstGeom prst="rect">
            <a:avLst/>
          </a:prstGeom>
          <a:noFill/>
        </p:spPr>
      </p:pic>
      <p:pic>
        <p:nvPicPr>
          <p:cNvPr id="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2962870"/>
            <a:ext cx="1005840" cy="838789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>
          <a:xfrm>
            <a:off x="1981200" y="29628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Multiply 6"/>
          <p:cNvSpPr/>
          <p:nvPr/>
        </p:nvSpPr>
        <p:spPr>
          <a:xfrm>
            <a:off x="2819400" y="441067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828800" y="43344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7600" y="43344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৩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0200" y="42582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Equal 10"/>
          <p:cNvSpPr/>
          <p:nvPr/>
        </p:nvSpPr>
        <p:spPr>
          <a:xfrm>
            <a:off x="4495800" y="448687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819871"/>
            <a:ext cx="1005840" cy="838789"/>
          </a:xfrm>
          <a:prstGeom prst="rect">
            <a:avLst/>
          </a:prstGeom>
          <a:noFill/>
        </p:spPr>
      </p:pic>
      <p:pic>
        <p:nvPicPr>
          <p:cNvPr id="13" name="Picture 1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819870"/>
            <a:ext cx="1005840" cy="838789"/>
          </a:xfrm>
          <a:prstGeom prst="rect">
            <a:avLst/>
          </a:prstGeom>
          <a:noFill/>
        </p:spPr>
      </p:pic>
      <p:pic>
        <p:nvPicPr>
          <p:cNvPr id="1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819870"/>
            <a:ext cx="1005840" cy="838789"/>
          </a:xfrm>
          <a:prstGeom prst="rect">
            <a:avLst/>
          </a:prstGeom>
          <a:noFill/>
        </p:spPr>
      </p:pic>
      <p:pic>
        <p:nvPicPr>
          <p:cNvPr id="1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819870"/>
            <a:ext cx="1005840" cy="838789"/>
          </a:xfrm>
          <a:prstGeom prst="rect">
            <a:avLst/>
          </a:prstGeom>
          <a:noFill/>
        </p:spPr>
      </p:pic>
      <p:sp>
        <p:nvSpPr>
          <p:cNvPr id="16" name="Flowchart: Process 15"/>
          <p:cNvSpPr/>
          <p:nvPr/>
        </p:nvSpPr>
        <p:spPr>
          <a:xfrm>
            <a:off x="1981200" y="18198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753071"/>
            <a:ext cx="1005840" cy="838789"/>
          </a:xfrm>
          <a:prstGeom prst="rect">
            <a:avLst/>
          </a:prstGeom>
          <a:noFill/>
        </p:spPr>
      </p:pic>
      <p:pic>
        <p:nvPicPr>
          <p:cNvPr id="18" name="Picture 1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753070"/>
            <a:ext cx="1005840" cy="838789"/>
          </a:xfrm>
          <a:prstGeom prst="rect">
            <a:avLst/>
          </a:prstGeom>
          <a:noFill/>
        </p:spPr>
      </p:pic>
      <p:pic>
        <p:nvPicPr>
          <p:cNvPr id="1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753070"/>
            <a:ext cx="1005840" cy="838789"/>
          </a:xfrm>
          <a:prstGeom prst="rect">
            <a:avLst/>
          </a:prstGeom>
          <a:noFill/>
        </p:spPr>
      </p:pic>
      <p:pic>
        <p:nvPicPr>
          <p:cNvPr id="2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753070"/>
            <a:ext cx="1005840" cy="838789"/>
          </a:xfrm>
          <a:prstGeom prst="rect">
            <a:avLst/>
          </a:prstGeom>
          <a:noFill/>
        </p:spPr>
      </p:pic>
      <p:sp>
        <p:nvSpPr>
          <p:cNvPr id="21" name="Flowchart: Process 20"/>
          <p:cNvSpPr/>
          <p:nvPr/>
        </p:nvSpPr>
        <p:spPr>
          <a:xfrm>
            <a:off x="1981200" y="7530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 animBg="1"/>
      <p:bldP spid="16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62001"/>
            <a:ext cx="1005840" cy="838789"/>
          </a:xfrm>
          <a:prstGeom prst="rect">
            <a:avLst/>
          </a:prstGeom>
          <a:noFill/>
        </p:spPr>
      </p:pic>
      <p:pic>
        <p:nvPicPr>
          <p:cNvPr id="3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762000"/>
            <a:ext cx="1005840" cy="838789"/>
          </a:xfrm>
          <a:prstGeom prst="rect">
            <a:avLst/>
          </a:prstGeom>
          <a:noFill/>
        </p:spPr>
      </p:pic>
      <p:pic>
        <p:nvPicPr>
          <p:cNvPr id="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762000"/>
            <a:ext cx="1005840" cy="838789"/>
          </a:xfrm>
          <a:prstGeom prst="rect">
            <a:avLst/>
          </a:prstGeom>
          <a:noFill/>
        </p:spPr>
      </p:pic>
      <p:pic>
        <p:nvPicPr>
          <p:cNvPr id="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0"/>
            <a:ext cx="1005840" cy="838789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>
          <a:xfrm>
            <a:off x="4648200" y="7620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Multiply 6"/>
          <p:cNvSpPr/>
          <p:nvPr/>
        </p:nvSpPr>
        <p:spPr>
          <a:xfrm>
            <a:off x="2286000" y="342900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0" y="32766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33528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33528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১৬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Equal 10"/>
          <p:cNvSpPr/>
          <p:nvPr/>
        </p:nvSpPr>
        <p:spPr>
          <a:xfrm>
            <a:off x="4038600" y="350520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19871"/>
            <a:ext cx="1005840" cy="838789"/>
          </a:xfrm>
          <a:prstGeom prst="rect">
            <a:avLst/>
          </a:prstGeom>
          <a:noFill/>
        </p:spPr>
      </p:pic>
      <p:pic>
        <p:nvPicPr>
          <p:cNvPr id="13" name="Picture 1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19870"/>
            <a:ext cx="1005840" cy="838789"/>
          </a:xfrm>
          <a:prstGeom prst="rect">
            <a:avLst/>
          </a:prstGeom>
          <a:noFill/>
        </p:spPr>
      </p:pic>
      <p:pic>
        <p:nvPicPr>
          <p:cNvPr id="1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819870"/>
            <a:ext cx="1005840" cy="838789"/>
          </a:xfrm>
          <a:prstGeom prst="rect">
            <a:avLst/>
          </a:prstGeom>
          <a:noFill/>
        </p:spPr>
      </p:pic>
      <p:pic>
        <p:nvPicPr>
          <p:cNvPr id="1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819870"/>
            <a:ext cx="1005840" cy="838789"/>
          </a:xfrm>
          <a:prstGeom prst="rect">
            <a:avLst/>
          </a:prstGeom>
          <a:noFill/>
        </p:spPr>
      </p:pic>
      <p:sp>
        <p:nvSpPr>
          <p:cNvPr id="16" name="Flowchart: Process 15"/>
          <p:cNvSpPr/>
          <p:nvPr/>
        </p:nvSpPr>
        <p:spPr>
          <a:xfrm>
            <a:off x="457200" y="18198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53071"/>
            <a:ext cx="1005840" cy="838789"/>
          </a:xfrm>
          <a:prstGeom prst="rect">
            <a:avLst/>
          </a:prstGeom>
          <a:noFill/>
        </p:spPr>
      </p:pic>
      <p:pic>
        <p:nvPicPr>
          <p:cNvPr id="18" name="Picture 1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753070"/>
            <a:ext cx="1005840" cy="838789"/>
          </a:xfrm>
          <a:prstGeom prst="rect">
            <a:avLst/>
          </a:prstGeom>
          <a:noFill/>
        </p:spPr>
      </p:pic>
      <p:pic>
        <p:nvPicPr>
          <p:cNvPr id="1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753070"/>
            <a:ext cx="1005840" cy="838789"/>
          </a:xfrm>
          <a:prstGeom prst="rect">
            <a:avLst/>
          </a:prstGeom>
          <a:noFill/>
        </p:spPr>
      </p:pic>
      <p:pic>
        <p:nvPicPr>
          <p:cNvPr id="2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753070"/>
            <a:ext cx="1005840" cy="838789"/>
          </a:xfrm>
          <a:prstGeom prst="rect">
            <a:avLst/>
          </a:prstGeom>
          <a:noFill/>
        </p:spPr>
      </p:pic>
      <p:sp>
        <p:nvSpPr>
          <p:cNvPr id="21" name="Flowchart: Process 20"/>
          <p:cNvSpPr/>
          <p:nvPr/>
        </p:nvSpPr>
        <p:spPr>
          <a:xfrm>
            <a:off x="457200" y="7530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05001"/>
            <a:ext cx="1005840" cy="838789"/>
          </a:xfrm>
          <a:prstGeom prst="rect">
            <a:avLst/>
          </a:prstGeom>
          <a:noFill/>
        </p:spPr>
      </p:pic>
      <p:pic>
        <p:nvPicPr>
          <p:cNvPr id="23" name="Picture 2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905000"/>
            <a:ext cx="1005840" cy="838789"/>
          </a:xfrm>
          <a:prstGeom prst="rect">
            <a:avLst/>
          </a:prstGeom>
          <a:noFill/>
        </p:spPr>
      </p:pic>
      <p:pic>
        <p:nvPicPr>
          <p:cNvPr id="2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1905000"/>
            <a:ext cx="1005840" cy="838789"/>
          </a:xfrm>
          <a:prstGeom prst="rect">
            <a:avLst/>
          </a:prstGeom>
          <a:noFill/>
        </p:spPr>
      </p:pic>
      <p:pic>
        <p:nvPicPr>
          <p:cNvPr id="2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905000"/>
            <a:ext cx="1005840" cy="838789"/>
          </a:xfrm>
          <a:prstGeom prst="rect">
            <a:avLst/>
          </a:prstGeom>
          <a:noFill/>
        </p:spPr>
      </p:pic>
      <p:sp>
        <p:nvSpPr>
          <p:cNvPr id="26" name="Flowchart: Process 25"/>
          <p:cNvSpPr/>
          <p:nvPr/>
        </p:nvSpPr>
        <p:spPr>
          <a:xfrm>
            <a:off x="4724400" y="18288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 animBg="1"/>
      <p:bldP spid="16" grpId="0" animBg="1"/>
      <p:bldP spid="21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62001"/>
            <a:ext cx="1005840" cy="838789"/>
          </a:xfrm>
          <a:prstGeom prst="rect">
            <a:avLst/>
          </a:prstGeom>
          <a:noFill/>
        </p:spPr>
      </p:pic>
      <p:pic>
        <p:nvPicPr>
          <p:cNvPr id="3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762000"/>
            <a:ext cx="1005840" cy="838789"/>
          </a:xfrm>
          <a:prstGeom prst="rect">
            <a:avLst/>
          </a:prstGeom>
          <a:noFill/>
        </p:spPr>
      </p:pic>
      <p:pic>
        <p:nvPicPr>
          <p:cNvPr id="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762000"/>
            <a:ext cx="1005840" cy="838789"/>
          </a:xfrm>
          <a:prstGeom prst="rect">
            <a:avLst/>
          </a:prstGeom>
          <a:noFill/>
        </p:spPr>
      </p:pic>
      <p:pic>
        <p:nvPicPr>
          <p:cNvPr id="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0"/>
            <a:ext cx="1005840" cy="838789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>
          <a:xfrm>
            <a:off x="4648200" y="7620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Multiply 6"/>
          <p:cNvSpPr/>
          <p:nvPr/>
        </p:nvSpPr>
        <p:spPr>
          <a:xfrm>
            <a:off x="2286000" y="509647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0" y="49440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50202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৫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50202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২০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Equal 10"/>
          <p:cNvSpPr/>
          <p:nvPr/>
        </p:nvSpPr>
        <p:spPr>
          <a:xfrm>
            <a:off x="4038600" y="517267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19871"/>
            <a:ext cx="1005840" cy="838789"/>
          </a:xfrm>
          <a:prstGeom prst="rect">
            <a:avLst/>
          </a:prstGeom>
          <a:noFill/>
        </p:spPr>
      </p:pic>
      <p:pic>
        <p:nvPicPr>
          <p:cNvPr id="13" name="Picture 1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19870"/>
            <a:ext cx="1005840" cy="838789"/>
          </a:xfrm>
          <a:prstGeom prst="rect">
            <a:avLst/>
          </a:prstGeom>
          <a:noFill/>
        </p:spPr>
      </p:pic>
      <p:pic>
        <p:nvPicPr>
          <p:cNvPr id="1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819870"/>
            <a:ext cx="1005840" cy="838789"/>
          </a:xfrm>
          <a:prstGeom prst="rect">
            <a:avLst/>
          </a:prstGeom>
          <a:noFill/>
        </p:spPr>
      </p:pic>
      <p:pic>
        <p:nvPicPr>
          <p:cNvPr id="1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819870"/>
            <a:ext cx="1005840" cy="838789"/>
          </a:xfrm>
          <a:prstGeom prst="rect">
            <a:avLst/>
          </a:prstGeom>
          <a:noFill/>
        </p:spPr>
      </p:pic>
      <p:sp>
        <p:nvSpPr>
          <p:cNvPr id="16" name="Flowchart: Process 15"/>
          <p:cNvSpPr/>
          <p:nvPr/>
        </p:nvSpPr>
        <p:spPr>
          <a:xfrm>
            <a:off x="457200" y="18198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895601"/>
            <a:ext cx="1005840" cy="838789"/>
          </a:xfrm>
          <a:prstGeom prst="rect">
            <a:avLst/>
          </a:prstGeom>
          <a:noFill/>
        </p:spPr>
      </p:pic>
      <p:pic>
        <p:nvPicPr>
          <p:cNvPr id="18" name="Picture 1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2895600"/>
            <a:ext cx="1005840" cy="838789"/>
          </a:xfrm>
          <a:prstGeom prst="rect">
            <a:avLst/>
          </a:prstGeom>
          <a:noFill/>
        </p:spPr>
      </p:pic>
      <p:pic>
        <p:nvPicPr>
          <p:cNvPr id="1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895600"/>
            <a:ext cx="1005840" cy="838789"/>
          </a:xfrm>
          <a:prstGeom prst="rect">
            <a:avLst/>
          </a:prstGeom>
          <a:noFill/>
        </p:spPr>
      </p:pic>
      <p:pic>
        <p:nvPicPr>
          <p:cNvPr id="2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895600"/>
            <a:ext cx="1005840" cy="838789"/>
          </a:xfrm>
          <a:prstGeom prst="rect">
            <a:avLst/>
          </a:prstGeom>
          <a:noFill/>
        </p:spPr>
      </p:pic>
      <p:sp>
        <p:nvSpPr>
          <p:cNvPr id="21" name="Flowchart: Process 20"/>
          <p:cNvSpPr/>
          <p:nvPr/>
        </p:nvSpPr>
        <p:spPr>
          <a:xfrm>
            <a:off x="1905000" y="28956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05001"/>
            <a:ext cx="1005840" cy="838789"/>
          </a:xfrm>
          <a:prstGeom prst="rect">
            <a:avLst/>
          </a:prstGeom>
          <a:noFill/>
        </p:spPr>
      </p:pic>
      <p:pic>
        <p:nvPicPr>
          <p:cNvPr id="23" name="Picture 2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905000"/>
            <a:ext cx="1005840" cy="838789"/>
          </a:xfrm>
          <a:prstGeom prst="rect">
            <a:avLst/>
          </a:prstGeom>
          <a:noFill/>
        </p:spPr>
      </p:pic>
      <p:pic>
        <p:nvPicPr>
          <p:cNvPr id="2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1905000"/>
            <a:ext cx="1005840" cy="838789"/>
          </a:xfrm>
          <a:prstGeom prst="rect">
            <a:avLst/>
          </a:prstGeom>
          <a:noFill/>
        </p:spPr>
      </p:pic>
      <p:pic>
        <p:nvPicPr>
          <p:cNvPr id="2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905000"/>
            <a:ext cx="1005840" cy="838789"/>
          </a:xfrm>
          <a:prstGeom prst="rect">
            <a:avLst/>
          </a:prstGeom>
          <a:noFill/>
        </p:spPr>
      </p:pic>
      <p:sp>
        <p:nvSpPr>
          <p:cNvPr id="26" name="Flowchart: Process 25"/>
          <p:cNvSpPr/>
          <p:nvPr/>
        </p:nvSpPr>
        <p:spPr>
          <a:xfrm>
            <a:off x="4724400" y="18288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1"/>
            <a:ext cx="1005840" cy="838789"/>
          </a:xfrm>
          <a:prstGeom prst="rect">
            <a:avLst/>
          </a:prstGeom>
          <a:noFill/>
        </p:spPr>
      </p:pic>
      <p:pic>
        <p:nvPicPr>
          <p:cNvPr id="28" name="Picture 2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762000"/>
            <a:ext cx="1005840" cy="838789"/>
          </a:xfrm>
          <a:prstGeom prst="rect">
            <a:avLst/>
          </a:prstGeom>
          <a:noFill/>
        </p:spPr>
      </p:pic>
      <p:pic>
        <p:nvPicPr>
          <p:cNvPr id="2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762000"/>
            <a:ext cx="1005840" cy="838789"/>
          </a:xfrm>
          <a:prstGeom prst="rect">
            <a:avLst/>
          </a:prstGeom>
          <a:noFill/>
        </p:spPr>
      </p:pic>
      <p:pic>
        <p:nvPicPr>
          <p:cNvPr id="3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762000"/>
            <a:ext cx="1005840" cy="838789"/>
          </a:xfrm>
          <a:prstGeom prst="rect">
            <a:avLst/>
          </a:prstGeom>
          <a:noFill/>
        </p:spPr>
      </p:pic>
      <p:sp>
        <p:nvSpPr>
          <p:cNvPr id="31" name="Flowchart: Process 30"/>
          <p:cNvSpPr/>
          <p:nvPr/>
        </p:nvSpPr>
        <p:spPr>
          <a:xfrm>
            <a:off x="457200" y="7620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 animBg="1"/>
      <p:bldP spid="16" grpId="0" animBg="1"/>
      <p:bldP spid="21" grpId="0" animBg="1"/>
      <p:bldP spid="26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62001"/>
            <a:ext cx="1005840" cy="838789"/>
          </a:xfrm>
          <a:prstGeom prst="rect">
            <a:avLst/>
          </a:prstGeom>
          <a:noFill/>
        </p:spPr>
      </p:pic>
      <p:pic>
        <p:nvPicPr>
          <p:cNvPr id="3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762000"/>
            <a:ext cx="1005840" cy="838789"/>
          </a:xfrm>
          <a:prstGeom prst="rect">
            <a:avLst/>
          </a:prstGeom>
          <a:noFill/>
        </p:spPr>
      </p:pic>
      <p:pic>
        <p:nvPicPr>
          <p:cNvPr id="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762000"/>
            <a:ext cx="1005840" cy="838789"/>
          </a:xfrm>
          <a:prstGeom prst="rect">
            <a:avLst/>
          </a:prstGeom>
          <a:noFill/>
        </p:spPr>
      </p:pic>
      <p:pic>
        <p:nvPicPr>
          <p:cNvPr id="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0"/>
            <a:ext cx="1005840" cy="838789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>
          <a:xfrm>
            <a:off x="4648200" y="7620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Multiply 6"/>
          <p:cNvSpPr/>
          <p:nvPr/>
        </p:nvSpPr>
        <p:spPr>
          <a:xfrm>
            <a:off x="2286000" y="494407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0" y="47916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48678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৬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48678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Equal 10"/>
          <p:cNvSpPr/>
          <p:nvPr/>
        </p:nvSpPr>
        <p:spPr>
          <a:xfrm>
            <a:off x="4038600" y="502027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19871"/>
            <a:ext cx="1005840" cy="838789"/>
          </a:xfrm>
          <a:prstGeom prst="rect">
            <a:avLst/>
          </a:prstGeom>
          <a:noFill/>
        </p:spPr>
      </p:pic>
      <p:pic>
        <p:nvPicPr>
          <p:cNvPr id="13" name="Picture 1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19870"/>
            <a:ext cx="1005840" cy="838789"/>
          </a:xfrm>
          <a:prstGeom prst="rect">
            <a:avLst/>
          </a:prstGeom>
          <a:noFill/>
        </p:spPr>
      </p:pic>
      <p:pic>
        <p:nvPicPr>
          <p:cNvPr id="1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819870"/>
            <a:ext cx="1005840" cy="838789"/>
          </a:xfrm>
          <a:prstGeom prst="rect">
            <a:avLst/>
          </a:prstGeom>
          <a:noFill/>
        </p:spPr>
      </p:pic>
      <p:pic>
        <p:nvPicPr>
          <p:cNvPr id="1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819870"/>
            <a:ext cx="1005840" cy="838789"/>
          </a:xfrm>
          <a:prstGeom prst="rect">
            <a:avLst/>
          </a:prstGeom>
          <a:noFill/>
        </p:spPr>
      </p:pic>
      <p:sp>
        <p:nvSpPr>
          <p:cNvPr id="16" name="Flowchart: Process 15"/>
          <p:cNvSpPr/>
          <p:nvPr/>
        </p:nvSpPr>
        <p:spPr>
          <a:xfrm>
            <a:off x="457200" y="18198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53071"/>
            <a:ext cx="1005840" cy="838789"/>
          </a:xfrm>
          <a:prstGeom prst="rect">
            <a:avLst/>
          </a:prstGeom>
          <a:noFill/>
        </p:spPr>
      </p:pic>
      <p:pic>
        <p:nvPicPr>
          <p:cNvPr id="18" name="Picture 1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753070"/>
            <a:ext cx="1005840" cy="838789"/>
          </a:xfrm>
          <a:prstGeom prst="rect">
            <a:avLst/>
          </a:prstGeom>
          <a:noFill/>
        </p:spPr>
      </p:pic>
      <p:pic>
        <p:nvPicPr>
          <p:cNvPr id="1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753070"/>
            <a:ext cx="1005840" cy="838789"/>
          </a:xfrm>
          <a:prstGeom prst="rect">
            <a:avLst/>
          </a:prstGeom>
          <a:noFill/>
        </p:spPr>
      </p:pic>
      <p:pic>
        <p:nvPicPr>
          <p:cNvPr id="2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753070"/>
            <a:ext cx="1005840" cy="838789"/>
          </a:xfrm>
          <a:prstGeom prst="rect">
            <a:avLst/>
          </a:prstGeom>
          <a:noFill/>
        </p:spPr>
      </p:pic>
      <p:sp>
        <p:nvSpPr>
          <p:cNvPr id="21" name="Flowchart: Process 20"/>
          <p:cNvSpPr/>
          <p:nvPr/>
        </p:nvSpPr>
        <p:spPr>
          <a:xfrm>
            <a:off x="457200" y="7530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05001"/>
            <a:ext cx="1005840" cy="838789"/>
          </a:xfrm>
          <a:prstGeom prst="rect">
            <a:avLst/>
          </a:prstGeom>
          <a:noFill/>
        </p:spPr>
      </p:pic>
      <p:pic>
        <p:nvPicPr>
          <p:cNvPr id="23" name="Picture 2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905000"/>
            <a:ext cx="1005840" cy="838789"/>
          </a:xfrm>
          <a:prstGeom prst="rect">
            <a:avLst/>
          </a:prstGeom>
          <a:noFill/>
        </p:spPr>
      </p:pic>
      <p:pic>
        <p:nvPicPr>
          <p:cNvPr id="2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1905000"/>
            <a:ext cx="1005840" cy="838789"/>
          </a:xfrm>
          <a:prstGeom prst="rect">
            <a:avLst/>
          </a:prstGeom>
          <a:noFill/>
        </p:spPr>
      </p:pic>
      <p:pic>
        <p:nvPicPr>
          <p:cNvPr id="2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905000"/>
            <a:ext cx="1005840" cy="838789"/>
          </a:xfrm>
          <a:prstGeom prst="rect">
            <a:avLst/>
          </a:prstGeom>
          <a:noFill/>
        </p:spPr>
      </p:pic>
      <p:sp>
        <p:nvSpPr>
          <p:cNvPr id="26" name="Flowchart: Process 25"/>
          <p:cNvSpPr/>
          <p:nvPr/>
        </p:nvSpPr>
        <p:spPr>
          <a:xfrm>
            <a:off x="4724400" y="18288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904531"/>
            <a:ext cx="1005840" cy="838789"/>
          </a:xfrm>
          <a:prstGeom prst="rect">
            <a:avLst/>
          </a:prstGeom>
          <a:noFill/>
        </p:spPr>
      </p:pic>
      <p:pic>
        <p:nvPicPr>
          <p:cNvPr id="28" name="Picture 2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904530"/>
            <a:ext cx="1005840" cy="838789"/>
          </a:xfrm>
          <a:prstGeom prst="rect">
            <a:avLst/>
          </a:prstGeom>
          <a:noFill/>
        </p:spPr>
      </p:pic>
      <p:pic>
        <p:nvPicPr>
          <p:cNvPr id="2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904530"/>
            <a:ext cx="1005840" cy="838789"/>
          </a:xfrm>
          <a:prstGeom prst="rect">
            <a:avLst/>
          </a:prstGeom>
          <a:noFill/>
        </p:spPr>
      </p:pic>
      <p:pic>
        <p:nvPicPr>
          <p:cNvPr id="3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2904530"/>
            <a:ext cx="1005840" cy="838789"/>
          </a:xfrm>
          <a:prstGeom prst="rect">
            <a:avLst/>
          </a:prstGeom>
          <a:noFill/>
        </p:spPr>
      </p:pic>
      <p:sp>
        <p:nvSpPr>
          <p:cNvPr id="31" name="Flowchart: Process 30"/>
          <p:cNvSpPr/>
          <p:nvPr/>
        </p:nvSpPr>
        <p:spPr>
          <a:xfrm>
            <a:off x="4572000" y="29045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95601"/>
            <a:ext cx="1005840" cy="838789"/>
          </a:xfrm>
          <a:prstGeom prst="rect">
            <a:avLst/>
          </a:prstGeom>
          <a:noFill/>
        </p:spPr>
      </p:pic>
      <p:pic>
        <p:nvPicPr>
          <p:cNvPr id="33" name="Picture 3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895600"/>
            <a:ext cx="1005840" cy="838789"/>
          </a:xfrm>
          <a:prstGeom prst="rect">
            <a:avLst/>
          </a:prstGeom>
          <a:noFill/>
        </p:spPr>
      </p:pic>
      <p:pic>
        <p:nvPicPr>
          <p:cNvPr id="3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895600"/>
            <a:ext cx="1005840" cy="838789"/>
          </a:xfrm>
          <a:prstGeom prst="rect">
            <a:avLst/>
          </a:prstGeom>
          <a:noFill/>
        </p:spPr>
      </p:pic>
      <p:pic>
        <p:nvPicPr>
          <p:cNvPr id="3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2895600"/>
            <a:ext cx="1005840" cy="838789"/>
          </a:xfrm>
          <a:prstGeom prst="rect">
            <a:avLst/>
          </a:prstGeom>
          <a:noFill/>
        </p:spPr>
      </p:pic>
      <p:sp>
        <p:nvSpPr>
          <p:cNvPr id="36" name="Flowchart: Process 35"/>
          <p:cNvSpPr/>
          <p:nvPr/>
        </p:nvSpPr>
        <p:spPr>
          <a:xfrm>
            <a:off x="381000" y="28956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 animBg="1"/>
      <p:bldP spid="16" grpId="0" animBg="1"/>
      <p:bldP spid="21" grpId="0" animBg="1"/>
      <p:bldP spid="26" grpId="0" animBg="1"/>
      <p:bldP spid="31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62001"/>
            <a:ext cx="1005840" cy="838789"/>
          </a:xfrm>
          <a:prstGeom prst="rect">
            <a:avLst/>
          </a:prstGeom>
          <a:noFill/>
        </p:spPr>
      </p:pic>
      <p:pic>
        <p:nvPicPr>
          <p:cNvPr id="28" name="Picture 2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762000"/>
            <a:ext cx="1005840" cy="838789"/>
          </a:xfrm>
          <a:prstGeom prst="rect">
            <a:avLst/>
          </a:prstGeom>
          <a:noFill/>
        </p:spPr>
      </p:pic>
      <p:pic>
        <p:nvPicPr>
          <p:cNvPr id="2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762000"/>
            <a:ext cx="1005840" cy="838789"/>
          </a:xfrm>
          <a:prstGeom prst="rect">
            <a:avLst/>
          </a:prstGeom>
          <a:noFill/>
        </p:spPr>
      </p:pic>
      <p:pic>
        <p:nvPicPr>
          <p:cNvPr id="3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0"/>
            <a:ext cx="1005840" cy="838789"/>
          </a:xfrm>
          <a:prstGeom prst="rect">
            <a:avLst/>
          </a:prstGeom>
          <a:noFill/>
        </p:spPr>
      </p:pic>
      <p:sp>
        <p:nvSpPr>
          <p:cNvPr id="31" name="Flowchart: Process 30"/>
          <p:cNvSpPr/>
          <p:nvPr/>
        </p:nvSpPr>
        <p:spPr>
          <a:xfrm>
            <a:off x="4648200" y="7620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2" name="Multiply 31"/>
          <p:cNvSpPr/>
          <p:nvPr/>
        </p:nvSpPr>
        <p:spPr>
          <a:xfrm>
            <a:off x="2286000" y="562987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524000" y="54774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00400" y="55536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৭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53000" y="555367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২৮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Equal 35"/>
          <p:cNvSpPr/>
          <p:nvPr/>
        </p:nvSpPr>
        <p:spPr>
          <a:xfrm>
            <a:off x="4038600" y="570607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19871"/>
            <a:ext cx="1005840" cy="838789"/>
          </a:xfrm>
          <a:prstGeom prst="rect">
            <a:avLst/>
          </a:prstGeom>
          <a:noFill/>
        </p:spPr>
      </p:pic>
      <p:pic>
        <p:nvPicPr>
          <p:cNvPr id="38" name="Picture 3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19870"/>
            <a:ext cx="1005840" cy="838789"/>
          </a:xfrm>
          <a:prstGeom prst="rect">
            <a:avLst/>
          </a:prstGeom>
          <a:noFill/>
        </p:spPr>
      </p:pic>
      <p:pic>
        <p:nvPicPr>
          <p:cNvPr id="3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819870"/>
            <a:ext cx="1005840" cy="838789"/>
          </a:xfrm>
          <a:prstGeom prst="rect">
            <a:avLst/>
          </a:prstGeom>
          <a:noFill/>
        </p:spPr>
      </p:pic>
      <p:pic>
        <p:nvPicPr>
          <p:cNvPr id="4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819870"/>
            <a:ext cx="1005840" cy="838789"/>
          </a:xfrm>
          <a:prstGeom prst="rect">
            <a:avLst/>
          </a:prstGeom>
          <a:noFill/>
        </p:spPr>
      </p:pic>
      <p:sp>
        <p:nvSpPr>
          <p:cNvPr id="41" name="Flowchart: Process 40"/>
          <p:cNvSpPr/>
          <p:nvPr/>
        </p:nvSpPr>
        <p:spPr>
          <a:xfrm>
            <a:off x="457200" y="18198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4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53071"/>
            <a:ext cx="1005840" cy="838789"/>
          </a:xfrm>
          <a:prstGeom prst="rect">
            <a:avLst/>
          </a:prstGeom>
          <a:noFill/>
        </p:spPr>
      </p:pic>
      <p:pic>
        <p:nvPicPr>
          <p:cNvPr id="43" name="Picture 4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753070"/>
            <a:ext cx="1005840" cy="838789"/>
          </a:xfrm>
          <a:prstGeom prst="rect">
            <a:avLst/>
          </a:prstGeom>
          <a:noFill/>
        </p:spPr>
      </p:pic>
      <p:pic>
        <p:nvPicPr>
          <p:cNvPr id="4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753070"/>
            <a:ext cx="1005840" cy="838789"/>
          </a:xfrm>
          <a:prstGeom prst="rect">
            <a:avLst/>
          </a:prstGeom>
          <a:noFill/>
        </p:spPr>
      </p:pic>
      <p:pic>
        <p:nvPicPr>
          <p:cNvPr id="4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753070"/>
            <a:ext cx="1005840" cy="838789"/>
          </a:xfrm>
          <a:prstGeom prst="rect">
            <a:avLst/>
          </a:prstGeom>
          <a:noFill/>
        </p:spPr>
      </p:pic>
      <p:sp>
        <p:nvSpPr>
          <p:cNvPr id="46" name="Flowchart: Process 45"/>
          <p:cNvSpPr/>
          <p:nvPr/>
        </p:nvSpPr>
        <p:spPr>
          <a:xfrm>
            <a:off x="457200" y="7530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4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05001"/>
            <a:ext cx="1005840" cy="838789"/>
          </a:xfrm>
          <a:prstGeom prst="rect">
            <a:avLst/>
          </a:prstGeom>
          <a:noFill/>
        </p:spPr>
      </p:pic>
      <p:pic>
        <p:nvPicPr>
          <p:cNvPr id="48" name="Picture 4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905000"/>
            <a:ext cx="1005840" cy="838789"/>
          </a:xfrm>
          <a:prstGeom prst="rect">
            <a:avLst/>
          </a:prstGeom>
          <a:noFill/>
        </p:spPr>
      </p:pic>
      <p:pic>
        <p:nvPicPr>
          <p:cNvPr id="4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1905000"/>
            <a:ext cx="1005840" cy="838789"/>
          </a:xfrm>
          <a:prstGeom prst="rect">
            <a:avLst/>
          </a:prstGeom>
          <a:noFill/>
        </p:spPr>
      </p:pic>
      <p:pic>
        <p:nvPicPr>
          <p:cNvPr id="5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905000"/>
            <a:ext cx="1005840" cy="838789"/>
          </a:xfrm>
          <a:prstGeom prst="rect">
            <a:avLst/>
          </a:prstGeom>
          <a:noFill/>
        </p:spPr>
      </p:pic>
      <p:sp>
        <p:nvSpPr>
          <p:cNvPr id="51" name="Flowchart: Process 50"/>
          <p:cNvSpPr/>
          <p:nvPr/>
        </p:nvSpPr>
        <p:spPr>
          <a:xfrm>
            <a:off x="4724400" y="18288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5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828331"/>
            <a:ext cx="1005840" cy="838789"/>
          </a:xfrm>
          <a:prstGeom prst="rect">
            <a:avLst/>
          </a:prstGeom>
          <a:noFill/>
        </p:spPr>
      </p:pic>
      <p:pic>
        <p:nvPicPr>
          <p:cNvPr id="53" name="Picture 5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828330"/>
            <a:ext cx="1005840" cy="838789"/>
          </a:xfrm>
          <a:prstGeom prst="rect">
            <a:avLst/>
          </a:prstGeom>
          <a:noFill/>
        </p:spPr>
      </p:pic>
      <p:pic>
        <p:nvPicPr>
          <p:cNvPr id="5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2828330"/>
            <a:ext cx="1005840" cy="838789"/>
          </a:xfrm>
          <a:prstGeom prst="rect">
            <a:avLst/>
          </a:prstGeom>
          <a:noFill/>
        </p:spPr>
      </p:pic>
      <p:pic>
        <p:nvPicPr>
          <p:cNvPr id="5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828330"/>
            <a:ext cx="1005840" cy="838789"/>
          </a:xfrm>
          <a:prstGeom prst="rect">
            <a:avLst/>
          </a:prstGeom>
          <a:noFill/>
        </p:spPr>
      </p:pic>
      <p:sp>
        <p:nvSpPr>
          <p:cNvPr id="56" name="Flowchart: Process 55"/>
          <p:cNvSpPr/>
          <p:nvPr/>
        </p:nvSpPr>
        <p:spPr>
          <a:xfrm>
            <a:off x="4648200" y="28283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6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19401"/>
            <a:ext cx="1005840" cy="838789"/>
          </a:xfrm>
          <a:prstGeom prst="rect">
            <a:avLst/>
          </a:prstGeom>
          <a:noFill/>
        </p:spPr>
      </p:pic>
      <p:pic>
        <p:nvPicPr>
          <p:cNvPr id="63" name="Picture 6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819400"/>
            <a:ext cx="1005840" cy="838789"/>
          </a:xfrm>
          <a:prstGeom prst="rect">
            <a:avLst/>
          </a:prstGeom>
          <a:noFill/>
        </p:spPr>
      </p:pic>
      <p:pic>
        <p:nvPicPr>
          <p:cNvPr id="6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819400"/>
            <a:ext cx="1005840" cy="838789"/>
          </a:xfrm>
          <a:prstGeom prst="rect">
            <a:avLst/>
          </a:prstGeom>
          <a:noFill/>
        </p:spPr>
      </p:pic>
      <p:pic>
        <p:nvPicPr>
          <p:cNvPr id="6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819400"/>
            <a:ext cx="1005840" cy="838789"/>
          </a:xfrm>
          <a:prstGeom prst="rect">
            <a:avLst/>
          </a:prstGeom>
          <a:noFill/>
        </p:spPr>
      </p:pic>
      <p:sp>
        <p:nvSpPr>
          <p:cNvPr id="66" name="Flowchart: Process 65"/>
          <p:cNvSpPr/>
          <p:nvPr/>
        </p:nvSpPr>
        <p:spPr>
          <a:xfrm>
            <a:off x="457200" y="28194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6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971331"/>
            <a:ext cx="1005840" cy="838789"/>
          </a:xfrm>
          <a:prstGeom prst="rect">
            <a:avLst/>
          </a:prstGeom>
          <a:noFill/>
        </p:spPr>
      </p:pic>
      <p:pic>
        <p:nvPicPr>
          <p:cNvPr id="68" name="Picture 6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3971330"/>
            <a:ext cx="1005840" cy="838789"/>
          </a:xfrm>
          <a:prstGeom prst="rect">
            <a:avLst/>
          </a:prstGeom>
          <a:noFill/>
        </p:spPr>
      </p:pic>
      <p:pic>
        <p:nvPicPr>
          <p:cNvPr id="6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971330"/>
            <a:ext cx="1005840" cy="838789"/>
          </a:xfrm>
          <a:prstGeom prst="rect">
            <a:avLst/>
          </a:prstGeom>
          <a:noFill/>
        </p:spPr>
      </p:pic>
      <p:pic>
        <p:nvPicPr>
          <p:cNvPr id="7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971330"/>
            <a:ext cx="1005840" cy="838789"/>
          </a:xfrm>
          <a:prstGeom prst="rect">
            <a:avLst/>
          </a:prstGeom>
          <a:noFill/>
        </p:spPr>
      </p:pic>
      <p:sp>
        <p:nvSpPr>
          <p:cNvPr id="71" name="Flowchart: Process 70"/>
          <p:cNvSpPr/>
          <p:nvPr/>
        </p:nvSpPr>
        <p:spPr>
          <a:xfrm>
            <a:off x="2514600" y="38951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/>
      <p:bldP spid="34" grpId="0"/>
      <p:bldP spid="35" grpId="0"/>
      <p:bldP spid="36" grpId="0" animBg="1"/>
      <p:bldP spid="41" grpId="0" animBg="1"/>
      <p:bldP spid="46" grpId="0" animBg="1"/>
      <p:bldP spid="51" grpId="0" animBg="1"/>
      <p:bldP spid="56" grpId="0" animBg="1"/>
      <p:bldP spid="66" grpId="0" animBg="1"/>
      <p:bldP spid="7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62001"/>
            <a:ext cx="1005840" cy="838789"/>
          </a:xfrm>
          <a:prstGeom prst="rect">
            <a:avLst/>
          </a:prstGeom>
          <a:noFill/>
        </p:spPr>
      </p:pic>
      <p:pic>
        <p:nvPicPr>
          <p:cNvPr id="3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762000"/>
            <a:ext cx="1005840" cy="838789"/>
          </a:xfrm>
          <a:prstGeom prst="rect">
            <a:avLst/>
          </a:prstGeom>
          <a:noFill/>
        </p:spPr>
      </p:pic>
      <p:pic>
        <p:nvPicPr>
          <p:cNvPr id="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762000"/>
            <a:ext cx="1005840" cy="838789"/>
          </a:xfrm>
          <a:prstGeom prst="rect">
            <a:avLst/>
          </a:prstGeom>
          <a:noFill/>
        </p:spPr>
      </p:pic>
      <p:pic>
        <p:nvPicPr>
          <p:cNvPr id="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0"/>
            <a:ext cx="1005840" cy="838789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>
          <a:xfrm>
            <a:off x="4648200" y="7620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Multiply 6"/>
          <p:cNvSpPr/>
          <p:nvPr/>
        </p:nvSpPr>
        <p:spPr>
          <a:xfrm>
            <a:off x="2286000" y="562987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0" y="54774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55536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৮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555367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৩২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Equal 10"/>
          <p:cNvSpPr/>
          <p:nvPr/>
        </p:nvSpPr>
        <p:spPr>
          <a:xfrm>
            <a:off x="4038600" y="570607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19871"/>
            <a:ext cx="1005840" cy="838789"/>
          </a:xfrm>
          <a:prstGeom prst="rect">
            <a:avLst/>
          </a:prstGeom>
          <a:noFill/>
        </p:spPr>
      </p:pic>
      <p:pic>
        <p:nvPicPr>
          <p:cNvPr id="13" name="Picture 1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19870"/>
            <a:ext cx="1005840" cy="838789"/>
          </a:xfrm>
          <a:prstGeom prst="rect">
            <a:avLst/>
          </a:prstGeom>
          <a:noFill/>
        </p:spPr>
      </p:pic>
      <p:pic>
        <p:nvPicPr>
          <p:cNvPr id="1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819870"/>
            <a:ext cx="1005840" cy="838789"/>
          </a:xfrm>
          <a:prstGeom prst="rect">
            <a:avLst/>
          </a:prstGeom>
          <a:noFill/>
        </p:spPr>
      </p:pic>
      <p:pic>
        <p:nvPicPr>
          <p:cNvPr id="1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819870"/>
            <a:ext cx="1005840" cy="838789"/>
          </a:xfrm>
          <a:prstGeom prst="rect">
            <a:avLst/>
          </a:prstGeom>
          <a:noFill/>
        </p:spPr>
      </p:pic>
      <p:sp>
        <p:nvSpPr>
          <p:cNvPr id="16" name="Flowchart: Process 15"/>
          <p:cNvSpPr/>
          <p:nvPr/>
        </p:nvSpPr>
        <p:spPr>
          <a:xfrm>
            <a:off x="457200" y="18198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53071"/>
            <a:ext cx="1005840" cy="838789"/>
          </a:xfrm>
          <a:prstGeom prst="rect">
            <a:avLst/>
          </a:prstGeom>
          <a:noFill/>
        </p:spPr>
      </p:pic>
      <p:pic>
        <p:nvPicPr>
          <p:cNvPr id="18" name="Picture 1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753070"/>
            <a:ext cx="1005840" cy="838789"/>
          </a:xfrm>
          <a:prstGeom prst="rect">
            <a:avLst/>
          </a:prstGeom>
          <a:noFill/>
        </p:spPr>
      </p:pic>
      <p:pic>
        <p:nvPicPr>
          <p:cNvPr id="1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753070"/>
            <a:ext cx="1005840" cy="838789"/>
          </a:xfrm>
          <a:prstGeom prst="rect">
            <a:avLst/>
          </a:prstGeom>
          <a:noFill/>
        </p:spPr>
      </p:pic>
      <p:pic>
        <p:nvPicPr>
          <p:cNvPr id="2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753070"/>
            <a:ext cx="1005840" cy="838789"/>
          </a:xfrm>
          <a:prstGeom prst="rect">
            <a:avLst/>
          </a:prstGeom>
          <a:noFill/>
        </p:spPr>
      </p:pic>
      <p:sp>
        <p:nvSpPr>
          <p:cNvPr id="21" name="Flowchart: Process 20"/>
          <p:cNvSpPr/>
          <p:nvPr/>
        </p:nvSpPr>
        <p:spPr>
          <a:xfrm>
            <a:off x="457200" y="7530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05001"/>
            <a:ext cx="1005840" cy="838789"/>
          </a:xfrm>
          <a:prstGeom prst="rect">
            <a:avLst/>
          </a:prstGeom>
          <a:noFill/>
        </p:spPr>
      </p:pic>
      <p:pic>
        <p:nvPicPr>
          <p:cNvPr id="23" name="Picture 2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905000"/>
            <a:ext cx="1005840" cy="838789"/>
          </a:xfrm>
          <a:prstGeom prst="rect">
            <a:avLst/>
          </a:prstGeom>
          <a:noFill/>
        </p:spPr>
      </p:pic>
      <p:pic>
        <p:nvPicPr>
          <p:cNvPr id="2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1905000"/>
            <a:ext cx="1005840" cy="838789"/>
          </a:xfrm>
          <a:prstGeom prst="rect">
            <a:avLst/>
          </a:prstGeom>
          <a:noFill/>
        </p:spPr>
      </p:pic>
      <p:pic>
        <p:nvPicPr>
          <p:cNvPr id="2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905000"/>
            <a:ext cx="1005840" cy="838789"/>
          </a:xfrm>
          <a:prstGeom prst="rect">
            <a:avLst/>
          </a:prstGeom>
          <a:noFill/>
        </p:spPr>
      </p:pic>
      <p:sp>
        <p:nvSpPr>
          <p:cNvPr id="26" name="Flowchart: Process 25"/>
          <p:cNvSpPr/>
          <p:nvPr/>
        </p:nvSpPr>
        <p:spPr>
          <a:xfrm>
            <a:off x="4724400" y="18288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828331"/>
            <a:ext cx="1005840" cy="838789"/>
          </a:xfrm>
          <a:prstGeom prst="rect">
            <a:avLst/>
          </a:prstGeom>
          <a:noFill/>
        </p:spPr>
      </p:pic>
      <p:pic>
        <p:nvPicPr>
          <p:cNvPr id="28" name="Picture 2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828330"/>
            <a:ext cx="1005840" cy="838789"/>
          </a:xfrm>
          <a:prstGeom prst="rect">
            <a:avLst/>
          </a:prstGeom>
          <a:noFill/>
        </p:spPr>
      </p:pic>
      <p:pic>
        <p:nvPicPr>
          <p:cNvPr id="2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2828330"/>
            <a:ext cx="1005840" cy="838789"/>
          </a:xfrm>
          <a:prstGeom prst="rect">
            <a:avLst/>
          </a:prstGeom>
          <a:noFill/>
        </p:spPr>
      </p:pic>
      <p:pic>
        <p:nvPicPr>
          <p:cNvPr id="3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828330"/>
            <a:ext cx="1005840" cy="838789"/>
          </a:xfrm>
          <a:prstGeom prst="rect">
            <a:avLst/>
          </a:prstGeom>
          <a:noFill/>
        </p:spPr>
      </p:pic>
      <p:sp>
        <p:nvSpPr>
          <p:cNvPr id="31" name="Flowchart: Process 30"/>
          <p:cNvSpPr/>
          <p:nvPr/>
        </p:nvSpPr>
        <p:spPr>
          <a:xfrm>
            <a:off x="4648200" y="28283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19401"/>
            <a:ext cx="1005840" cy="838789"/>
          </a:xfrm>
          <a:prstGeom prst="rect">
            <a:avLst/>
          </a:prstGeom>
          <a:noFill/>
        </p:spPr>
      </p:pic>
      <p:pic>
        <p:nvPicPr>
          <p:cNvPr id="33" name="Picture 3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819400"/>
            <a:ext cx="1005840" cy="838789"/>
          </a:xfrm>
          <a:prstGeom prst="rect">
            <a:avLst/>
          </a:prstGeom>
          <a:noFill/>
        </p:spPr>
      </p:pic>
      <p:pic>
        <p:nvPicPr>
          <p:cNvPr id="3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819400"/>
            <a:ext cx="1005840" cy="838789"/>
          </a:xfrm>
          <a:prstGeom prst="rect">
            <a:avLst/>
          </a:prstGeom>
          <a:noFill/>
        </p:spPr>
      </p:pic>
      <p:pic>
        <p:nvPicPr>
          <p:cNvPr id="3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819400"/>
            <a:ext cx="1005840" cy="838789"/>
          </a:xfrm>
          <a:prstGeom prst="rect">
            <a:avLst/>
          </a:prstGeom>
          <a:noFill/>
        </p:spPr>
      </p:pic>
      <p:sp>
        <p:nvSpPr>
          <p:cNvPr id="36" name="Flowchart: Process 35"/>
          <p:cNvSpPr/>
          <p:nvPr/>
        </p:nvSpPr>
        <p:spPr>
          <a:xfrm>
            <a:off x="457200" y="28194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971331"/>
            <a:ext cx="1005840" cy="838789"/>
          </a:xfrm>
          <a:prstGeom prst="rect">
            <a:avLst/>
          </a:prstGeom>
          <a:noFill/>
        </p:spPr>
      </p:pic>
      <p:pic>
        <p:nvPicPr>
          <p:cNvPr id="38" name="Picture 3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971330"/>
            <a:ext cx="1005840" cy="838789"/>
          </a:xfrm>
          <a:prstGeom prst="rect">
            <a:avLst/>
          </a:prstGeom>
          <a:noFill/>
        </p:spPr>
      </p:pic>
      <p:pic>
        <p:nvPicPr>
          <p:cNvPr id="3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971330"/>
            <a:ext cx="1005840" cy="838789"/>
          </a:xfrm>
          <a:prstGeom prst="rect">
            <a:avLst/>
          </a:prstGeom>
          <a:noFill/>
        </p:spPr>
      </p:pic>
      <p:pic>
        <p:nvPicPr>
          <p:cNvPr id="4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971330"/>
            <a:ext cx="1005840" cy="838789"/>
          </a:xfrm>
          <a:prstGeom prst="rect">
            <a:avLst/>
          </a:prstGeom>
          <a:noFill/>
        </p:spPr>
      </p:pic>
      <p:sp>
        <p:nvSpPr>
          <p:cNvPr id="41" name="Flowchart: Process 40"/>
          <p:cNvSpPr/>
          <p:nvPr/>
        </p:nvSpPr>
        <p:spPr>
          <a:xfrm>
            <a:off x="457200" y="38951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46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5360" y="3886201"/>
            <a:ext cx="1005840" cy="838789"/>
          </a:xfrm>
          <a:prstGeom prst="rect">
            <a:avLst/>
          </a:prstGeom>
          <a:noFill/>
        </p:spPr>
      </p:pic>
      <p:pic>
        <p:nvPicPr>
          <p:cNvPr id="47" name="Picture 46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5960" y="3886200"/>
            <a:ext cx="1005840" cy="838789"/>
          </a:xfrm>
          <a:prstGeom prst="rect">
            <a:avLst/>
          </a:prstGeom>
          <a:noFill/>
        </p:spPr>
      </p:pic>
      <p:pic>
        <p:nvPicPr>
          <p:cNvPr id="48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7160" y="3886200"/>
            <a:ext cx="1005840" cy="838789"/>
          </a:xfrm>
          <a:prstGeom prst="rect">
            <a:avLst/>
          </a:prstGeom>
          <a:noFill/>
        </p:spPr>
      </p:pic>
      <p:pic>
        <p:nvPicPr>
          <p:cNvPr id="4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6560" y="3886200"/>
            <a:ext cx="1005840" cy="838789"/>
          </a:xfrm>
          <a:prstGeom prst="rect">
            <a:avLst/>
          </a:prstGeom>
          <a:noFill/>
        </p:spPr>
      </p:pic>
      <p:sp>
        <p:nvSpPr>
          <p:cNvPr id="50" name="Flowchart: Process 49"/>
          <p:cNvSpPr/>
          <p:nvPr/>
        </p:nvSpPr>
        <p:spPr>
          <a:xfrm>
            <a:off x="4724400" y="38862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 animBg="1"/>
      <p:bldP spid="16" grpId="0" animBg="1"/>
      <p:bldP spid="21" grpId="0" animBg="1"/>
      <p:bldP spid="26" grpId="0" animBg="1"/>
      <p:bldP spid="31" grpId="0" animBg="1"/>
      <p:bldP spid="36" grpId="0" animBg="1"/>
      <p:bldP spid="41" grpId="0" animBg="1"/>
      <p:bldP spid="5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61331"/>
            <a:ext cx="1005840" cy="838789"/>
          </a:xfrm>
          <a:prstGeom prst="rect">
            <a:avLst/>
          </a:prstGeom>
          <a:noFill/>
        </p:spPr>
      </p:pic>
      <p:pic>
        <p:nvPicPr>
          <p:cNvPr id="3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61330"/>
            <a:ext cx="1005840" cy="838789"/>
          </a:xfrm>
          <a:prstGeom prst="rect">
            <a:avLst/>
          </a:prstGeom>
          <a:noFill/>
        </p:spPr>
      </p:pic>
      <p:pic>
        <p:nvPicPr>
          <p:cNvPr id="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61330"/>
            <a:ext cx="1005840" cy="838789"/>
          </a:xfrm>
          <a:prstGeom prst="rect">
            <a:avLst/>
          </a:prstGeom>
          <a:noFill/>
        </p:spPr>
      </p:pic>
      <p:pic>
        <p:nvPicPr>
          <p:cNvPr id="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61330"/>
            <a:ext cx="1005840" cy="838789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>
          <a:xfrm>
            <a:off x="4648200" y="1613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Multiply 6"/>
          <p:cNvSpPr/>
          <p:nvPr/>
        </p:nvSpPr>
        <p:spPr>
          <a:xfrm>
            <a:off x="2286000" y="593467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47800" y="57822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58584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৯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585847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৩৬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Equal 10"/>
          <p:cNvSpPr/>
          <p:nvPr/>
        </p:nvSpPr>
        <p:spPr>
          <a:xfrm>
            <a:off x="4038600" y="601087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1"/>
            <a:ext cx="1005840" cy="838789"/>
          </a:xfrm>
          <a:prstGeom prst="rect">
            <a:avLst/>
          </a:prstGeom>
          <a:noFill/>
        </p:spPr>
      </p:pic>
      <p:pic>
        <p:nvPicPr>
          <p:cNvPr id="13" name="Picture 1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19200"/>
            <a:ext cx="1005840" cy="838789"/>
          </a:xfrm>
          <a:prstGeom prst="rect">
            <a:avLst/>
          </a:prstGeom>
          <a:noFill/>
        </p:spPr>
      </p:pic>
      <p:pic>
        <p:nvPicPr>
          <p:cNvPr id="1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219200"/>
            <a:ext cx="1005840" cy="838789"/>
          </a:xfrm>
          <a:prstGeom prst="rect">
            <a:avLst/>
          </a:prstGeom>
          <a:noFill/>
        </p:spPr>
      </p:pic>
      <p:pic>
        <p:nvPicPr>
          <p:cNvPr id="1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219200"/>
            <a:ext cx="1005840" cy="838789"/>
          </a:xfrm>
          <a:prstGeom prst="rect">
            <a:avLst/>
          </a:prstGeom>
          <a:noFill/>
        </p:spPr>
      </p:pic>
      <p:sp>
        <p:nvSpPr>
          <p:cNvPr id="16" name="Flowchart: Process 15"/>
          <p:cNvSpPr/>
          <p:nvPr/>
        </p:nvSpPr>
        <p:spPr>
          <a:xfrm>
            <a:off x="457200" y="12192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1"/>
            <a:ext cx="1005840" cy="838789"/>
          </a:xfrm>
          <a:prstGeom prst="rect">
            <a:avLst/>
          </a:prstGeom>
          <a:noFill/>
        </p:spPr>
      </p:pic>
      <p:pic>
        <p:nvPicPr>
          <p:cNvPr id="18" name="Picture 1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2400"/>
            <a:ext cx="1005840" cy="838789"/>
          </a:xfrm>
          <a:prstGeom prst="rect">
            <a:avLst/>
          </a:prstGeom>
          <a:noFill/>
        </p:spPr>
      </p:pic>
      <p:pic>
        <p:nvPicPr>
          <p:cNvPr id="1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52400"/>
            <a:ext cx="1005840" cy="838789"/>
          </a:xfrm>
          <a:prstGeom prst="rect">
            <a:avLst/>
          </a:prstGeom>
          <a:noFill/>
        </p:spPr>
      </p:pic>
      <p:pic>
        <p:nvPicPr>
          <p:cNvPr id="2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52400"/>
            <a:ext cx="1005840" cy="838789"/>
          </a:xfrm>
          <a:prstGeom prst="rect">
            <a:avLst/>
          </a:prstGeom>
          <a:noFill/>
        </p:spPr>
      </p:pic>
      <p:sp>
        <p:nvSpPr>
          <p:cNvPr id="21" name="Flowchart: Process 20"/>
          <p:cNvSpPr/>
          <p:nvPr/>
        </p:nvSpPr>
        <p:spPr>
          <a:xfrm>
            <a:off x="457200" y="1524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304331"/>
            <a:ext cx="1005840" cy="838789"/>
          </a:xfrm>
          <a:prstGeom prst="rect">
            <a:avLst/>
          </a:prstGeom>
          <a:noFill/>
        </p:spPr>
      </p:pic>
      <p:pic>
        <p:nvPicPr>
          <p:cNvPr id="23" name="Picture 2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304330"/>
            <a:ext cx="1005840" cy="838789"/>
          </a:xfrm>
          <a:prstGeom prst="rect">
            <a:avLst/>
          </a:prstGeom>
          <a:noFill/>
        </p:spPr>
      </p:pic>
      <p:pic>
        <p:nvPicPr>
          <p:cNvPr id="2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1304330"/>
            <a:ext cx="1005840" cy="838789"/>
          </a:xfrm>
          <a:prstGeom prst="rect">
            <a:avLst/>
          </a:prstGeom>
          <a:noFill/>
        </p:spPr>
      </p:pic>
      <p:pic>
        <p:nvPicPr>
          <p:cNvPr id="2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304330"/>
            <a:ext cx="1005840" cy="838789"/>
          </a:xfrm>
          <a:prstGeom prst="rect">
            <a:avLst/>
          </a:prstGeom>
          <a:noFill/>
        </p:spPr>
      </p:pic>
      <p:sp>
        <p:nvSpPr>
          <p:cNvPr id="26" name="Flowchart: Process 25"/>
          <p:cNvSpPr/>
          <p:nvPr/>
        </p:nvSpPr>
        <p:spPr>
          <a:xfrm>
            <a:off x="4724400" y="12281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27661"/>
            <a:ext cx="1005840" cy="838789"/>
          </a:xfrm>
          <a:prstGeom prst="rect">
            <a:avLst/>
          </a:prstGeom>
          <a:noFill/>
        </p:spPr>
      </p:pic>
      <p:pic>
        <p:nvPicPr>
          <p:cNvPr id="28" name="Picture 2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227660"/>
            <a:ext cx="1005840" cy="838789"/>
          </a:xfrm>
          <a:prstGeom prst="rect">
            <a:avLst/>
          </a:prstGeom>
          <a:noFill/>
        </p:spPr>
      </p:pic>
      <p:pic>
        <p:nvPicPr>
          <p:cNvPr id="2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2227660"/>
            <a:ext cx="1005840" cy="838789"/>
          </a:xfrm>
          <a:prstGeom prst="rect">
            <a:avLst/>
          </a:prstGeom>
          <a:noFill/>
        </p:spPr>
      </p:pic>
      <p:pic>
        <p:nvPicPr>
          <p:cNvPr id="3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27660"/>
            <a:ext cx="1005840" cy="838789"/>
          </a:xfrm>
          <a:prstGeom prst="rect">
            <a:avLst/>
          </a:prstGeom>
          <a:noFill/>
        </p:spPr>
      </p:pic>
      <p:sp>
        <p:nvSpPr>
          <p:cNvPr id="31" name="Flowchart: Process 30"/>
          <p:cNvSpPr/>
          <p:nvPr/>
        </p:nvSpPr>
        <p:spPr>
          <a:xfrm>
            <a:off x="4648200" y="222766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18731"/>
            <a:ext cx="1005840" cy="838789"/>
          </a:xfrm>
          <a:prstGeom prst="rect">
            <a:avLst/>
          </a:prstGeom>
          <a:noFill/>
        </p:spPr>
      </p:pic>
      <p:pic>
        <p:nvPicPr>
          <p:cNvPr id="33" name="Picture 3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18730"/>
            <a:ext cx="1005840" cy="838789"/>
          </a:xfrm>
          <a:prstGeom prst="rect">
            <a:avLst/>
          </a:prstGeom>
          <a:noFill/>
        </p:spPr>
      </p:pic>
      <p:pic>
        <p:nvPicPr>
          <p:cNvPr id="3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218730"/>
            <a:ext cx="1005840" cy="838789"/>
          </a:xfrm>
          <a:prstGeom prst="rect">
            <a:avLst/>
          </a:prstGeom>
          <a:noFill/>
        </p:spPr>
      </p:pic>
      <p:pic>
        <p:nvPicPr>
          <p:cNvPr id="3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218730"/>
            <a:ext cx="1005840" cy="838789"/>
          </a:xfrm>
          <a:prstGeom prst="rect">
            <a:avLst/>
          </a:prstGeom>
          <a:noFill/>
        </p:spPr>
      </p:pic>
      <p:sp>
        <p:nvSpPr>
          <p:cNvPr id="36" name="Flowchart: Process 35"/>
          <p:cNvSpPr/>
          <p:nvPr/>
        </p:nvSpPr>
        <p:spPr>
          <a:xfrm>
            <a:off x="457200" y="22187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370661"/>
            <a:ext cx="1005840" cy="838789"/>
          </a:xfrm>
          <a:prstGeom prst="rect">
            <a:avLst/>
          </a:prstGeom>
          <a:noFill/>
        </p:spPr>
      </p:pic>
      <p:pic>
        <p:nvPicPr>
          <p:cNvPr id="38" name="Picture 3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370660"/>
            <a:ext cx="1005840" cy="838789"/>
          </a:xfrm>
          <a:prstGeom prst="rect">
            <a:avLst/>
          </a:prstGeom>
          <a:noFill/>
        </p:spPr>
      </p:pic>
      <p:pic>
        <p:nvPicPr>
          <p:cNvPr id="3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370660"/>
            <a:ext cx="1005840" cy="838789"/>
          </a:xfrm>
          <a:prstGeom prst="rect">
            <a:avLst/>
          </a:prstGeom>
          <a:noFill/>
        </p:spPr>
      </p:pic>
      <p:pic>
        <p:nvPicPr>
          <p:cNvPr id="4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370660"/>
            <a:ext cx="1005840" cy="838789"/>
          </a:xfrm>
          <a:prstGeom prst="rect">
            <a:avLst/>
          </a:prstGeom>
          <a:noFill/>
        </p:spPr>
      </p:pic>
      <p:sp>
        <p:nvSpPr>
          <p:cNvPr id="41" name="Flowchart: Process 40"/>
          <p:cNvSpPr/>
          <p:nvPr/>
        </p:nvSpPr>
        <p:spPr>
          <a:xfrm>
            <a:off x="457200" y="329446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4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5360" y="3285531"/>
            <a:ext cx="1005840" cy="838789"/>
          </a:xfrm>
          <a:prstGeom prst="rect">
            <a:avLst/>
          </a:prstGeom>
          <a:noFill/>
        </p:spPr>
      </p:pic>
      <p:pic>
        <p:nvPicPr>
          <p:cNvPr id="43" name="Picture 4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5960" y="3285530"/>
            <a:ext cx="1005840" cy="838789"/>
          </a:xfrm>
          <a:prstGeom prst="rect">
            <a:avLst/>
          </a:prstGeom>
          <a:noFill/>
        </p:spPr>
      </p:pic>
      <p:pic>
        <p:nvPicPr>
          <p:cNvPr id="4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7160" y="3285530"/>
            <a:ext cx="1005840" cy="838789"/>
          </a:xfrm>
          <a:prstGeom prst="rect">
            <a:avLst/>
          </a:prstGeom>
          <a:noFill/>
        </p:spPr>
      </p:pic>
      <p:pic>
        <p:nvPicPr>
          <p:cNvPr id="4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6560" y="3285530"/>
            <a:ext cx="1005840" cy="838789"/>
          </a:xfrm>
          <a:prstGeom prst="rect">
            <a:avLst/>
          </a:prstGeom>
          <a:noFill/>
        </p:spPr>
      </p:pic>
      <p:sp>
        <p:nvSpPr>
          <p:cNvPr id="46" name="Flowchart: Process 45"/>
          <p:cNvSpPr/>
          <p:nvPr/>
        </p:nvSpPr>
        <p:spPr>
          <a:xfrm>
            <a:off x="4724400" y="32855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4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4343401"/>
            <a:ext cx="1005840" cy="838789"/>
          </a:xfrm>
          <a:prstGeom prst="rect">
            <a:avLst/>
          </a:prstGeom>
          <a:noFill/>
        </p:spPr>
      </p:pic>
      <p:pic>
        <p:nvPicPr>
          <p:cNvPr id="48" name="Picture 4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4343400"/>
            <a:ext cx="1005840" cy="838789"/>
          </a:xfrm>
          <a:prstGeom prst="rect">
            <a:avLst/>
          </a:prstGeom>
          <a:noFill/>
        </p:spPr>
      </p:pic>
      <p:pic>
        <p:nvPicPr>
          <p:cNvPr id="4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343400"/>
            <a:ext cx="1005840" cy="838789"/>
          </a:xfrm>
          <a:prstGeom prst="rect">
            <a:avLst/>
          </a:prstGeom>
          <a:noFill/>
        </p:spPr>
      </p:pic>
      <p:pic>
        <p:nvPicPr>
          <p:cNvPr id="5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4343400"/>
            <a:ext cx="1005840" cy="838789"/>
          </a:xfrm>
          <a:prstGeom prst="rect">
            <a:avLst/>
          </a:prstGeom>
          <a:noFill/>
        </p:spPr>
      </p:pic>
      <p:sp>
        <p:nvSpPr>
          <p:cNvPr id="51" name="Flowchart: Process 50"/>
          <p:cNvSpPr/>
          <p:nvPr/>
        </p:nvSpPr>
        <p:spPr>
          <a:xfrm>
            <a:off x="2286000" y="43434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 animBg="1"/>
      <p:bldP spid="16" grpId="0" animBg="1"/>
      <p:bldP spid="21" grpId="0" animBg="1"/>
      <p:bldP spid="26" grpId="0" animBg="1"/>
      <p:bldP spid="31" grpId="0" animBg="1"/>
      <p:bldP spid="36" grpId="0" animBg="1"/>
      <p:bldP spid="41" grpId="0" animBg="1"/>
      <p:bldP spid="46" grpId="0" animBg="1"/>
      <p:bldP spid="5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61331"/>
            <a:ext cx="1005840" cy="838789"/>
          </a:xfrm>
          <a:prstGeom prst="rect">
            <a:avLst/>
          </a:prstGeom>
          <a:noFill/>
        </p:spPr>
      </p:pic>
      <p:pic>
        <p:nvPicPr>
          <p:cNvPr id="3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61330"/>
            <a:ext cx="1005840" cy="838789"/>
          </a:xfrm>
          <a:prstGeom prst="rect">
            <a:avLst/>
          </a:prstGeom>
          <a:noFill/>
        </p:spPr>
      </p:pic>
      <p:pic>
        <p:nvPicPr>
          <p:cNvPr id="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61330"/>
            <a:ext cx="1005840" cy="838789"/>
          </a:xfrm>
          <a:prstGeom prst="rect">
            <a:avLst/>
          </a:prstGeom>
          <a:noFill/>
        </p:spPr>
      </p:pic>
      <p:pic>
        <p:nvPicPr>
          <p:cNvPr id="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61330"/>
            <a:ext cx="1005840" cy="838789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>
          <a:xfrm>
            <a:off x="4648200" y="1613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Multiply 6"/>
          <p:cNvSpPr/>
          <p:nvPr/>
        </p:nvSpPr>
        <p:spPr>
          <a:xfrm>
            <a:off x="2286000" y="593467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0" y="57822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58584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১০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585847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৪০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Equal 10"/>
          <p:cNvSpPr/>
          <p:nvPr/>
        </p:nvSpPr>
        <p:spPr>
          <a:xfrm>
            <a:off x="4038600" y="601087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1"/>
            <a:ext cx="1005840" cy="838789"/>
          </a:xfrm>
          <a:prstGeom prst="rect">
            <a:avLst/>
          </a:prstGeom>
          <a:noFill/>
        </p:spPr>
      </p:pic>
      <p:pic>
        <p:nvPicPr>
          <p:cNvPr id="13" name="Picture 1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19200"/>
            <a:ext cx="1005840" cy="838789"/>
          </a:xfrm>
          <a:prstGeom prst="rect">
            <a:avLst/>
          </a:prstGeom>
          <a:noFill/>
        </p:spPr>
      </p:pic>
      <p:pic>
        <p:nvPicPr>
          <p:cNvPr id="1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219200"/>
            <a:ext cx="1005840" cy="838789"/>
          </a:xfrm>
          <a:prstGeom prst="rect">
            <a:avLst/>
          </a:prstGeom>
          <a:noFill/>
        </p:spPr>
      </p:pic>
      <p:pic>
        <p:nvPicPr>
          <p:cNvPr id="1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219200"/>
            <a:ext cx="1005840" cy="838789"/>
          </a:xfrm>
          <a:prstGeom prst="rect">
            <a:avLst/>
          </a:prstGeom>
          <a:noFill/>
        </p:spPr>
      </p:pic>
      <p:sp>
        <p:nvSpPr>
          <p:cNvPr id="16" name="Flowchart: Process 15"/>
          <p:cNvSpPr/>
          <p:nvPr/>
        </p:nvSpPr>
        <p:spPr>
          <a:xfrm>
            <a:off x="457200" y="12192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1"/>
            <a:ext cx="1005840" cy="838789"/>
          </a:xfrm>
          <a:prstGeom prst="rect">
            <a:avLst/>
          </a:prstGeom>
          <a:noFill/>
        </p:spPr>
      </p:pic>
      <p:pic>
        <p:nvPicPr>
          <p:cNvPr id="18" name="Picture 1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2400"/>
            <a:ext cx="1005840" cy="838789"/>
          </a:xfrm>
          <a:prstGeom prst="rect">
            <a:avLst/>
          </a:prstGeom>
          <a:noFill/>
        </p:spPr>
      </p:pic>
      <p:pic>
        <p:nvPicPr>
          <p:cNvPr id="1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52400"/>
            <a:ext cx="1005840" cy="838789"/>
          </a:xfrm>
          <a:prstGeom prst="rect">
            <a:avLst/>
          </a:prstGeom>
          <a:noFill/>
        </p:spPr>
      </p:pic>
      <p:pic>
        <p:nvPicPr>
          <p:cNvPr id="2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52400"/>
            <a:ext cx="1005840" cy="838789"/>
          </a:xfrm>
          <a:prstGeom prst="rect">
            <a:avLst/>
          </a:prstGeom>
          <a:noFill/>
        </p:spPr>
      </p:pic>
      <p:sp>
        <p:nvSpPr>
          <p:cNvPr id="21" name="Flowchart: Process 20"/>
          <p:cNvSpPr/>
          <p:nvPr/>
        </p:nvSpPr>
        <p:spPr>
          <a:xfrm>
            <a:off x="457200" y="1524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304331"/>
            <a:ext cx="1005840" cy="838789"/>
          </a:xfrm>
          <a:prstGeom prst="rect">
            <a:avLst/>
          </a:prstGeom>
          <a:noFill/>
        </p:spPr>
      </p:pic>
      <p:pic>
        <p:nvPicPr>
          <p:cNvPr id="23" name="Picture 2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304330"/>
            <a:ext cx="1005840" cy="838789"/>
          </a:xfrm>
          <a:prstGeom prst="rect">
            <a:avLst/>
          </a:prstGeom>
          <a:noFill/>
        </p:spPr>
      </p:pic>
      <p:pic>
        <p:nvPicPr>
          <p:cNvPr id="2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1304330"/>
            <a:ext cx="1005840" cy="838789"/>
          </a:xfrm>
          <a:prstGeom prst="rect">
            <a:avLst/>
          </a:prstGeom>
          <a:noFill/>
        </p:spPr>
      </p:pic>
      <p:pic>
        <p:nvPicPr>
          <p:cNvPr id="2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304330"/>
            <a:ext cx="1005840" cy="838789"/>
          </a:xfrm>
          <a:prstGeom prst="rect">
            <a:avLst/>
          </a:prstGeom>
          <a:noFill/>
        </p:spPr>
      </p:pic>
      <p:sp>
        <p:nvSpPr>
          <p:cNvPr id="26" name="Flowchart: Process 25"/>
          <p:cNvSpPr/>
          <p:nvPr/>
        </p:nvSpPr>
        <p:spPr>
          <a:xfrm>
            <a:off x="4724400" y="12281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27661"/>
            <a:ext cx="1005840" cy="838789"/>
          </a:xfrm>
          <a:prstGeom prst="rect">
            <a:avLst/>
          </a:prstGeom>
          <a:noFill/>
        </p:spPr>
      </p:pic>
      <p:pic>
        <p:nvPicPr>
          <p:cNvPr id="28" name="Picture 2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227660"/>
            <a:ext cx="1005840" cy="838789"/>
          </a:xfrm>
          <a:prstGeom prst="rect">
            <a:avLst/>
          </a:prstGeom>
          <a:noFill/>
        </p:spPr>
      </p:pic>
      <p:pic>
        <p:nvPicPr>
          <p:cNvPr id="2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2227660"/>
            <a:ext cx="1005840" cy="838789"/>
          </a:xfrm>
          <a:prstGeom prst="rect">
            <a:avLst/>
          </a:prstGeom>
          <a:noFill/>
        </p:spPr>
      </p:pic>
      <p:pic>
        <p:nvPicPr>
          <p:cNvPr id="3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27660"/>
            <a:ext cx="1005840" cy="838789"/>
          </a:xfrm>
          <a:prstGeom prst="rect">
            <a:avLst/>
          </a:prstGeom>
          <a:noFill/>
        </p:spPr>
      </p:pic>
      <p:sp>
        <p:nvSpPr>
          <p:cNvPr id="31" name="Flowchart: Process 30"/>
          <p:cNvSpPr/>
          <p:nvPr/>
        </p:nvSpPr>
        <p:spPr>
          <a:xfrm>
            <a:off x="4648200" y="222766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18731"/>
            <a:ext cx="1005840" cy="838789"/>
          </a:xfrm>
          <a:prstGeom prst="rect">
            <a:avLst/>
          </a:prstGeom>
          <a:noFill/>
        </p:spPr>
      </p:pic>
      <p:pic>
        <p:nvPicPr>
          <p:cNvPr id="33" name="Picture 3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18730"/>
            <a:ext cx="1005840" cy="838789"/>
          </a:xfrm>
          <a:prstGeom prst="rect">
            <a:avLst/>
          </a:prstGeom>
          <a:noFill/>
        </p:spPr>
      </p:pic>
      <p:pic>
        <p:nvPicPr>
          <p:cNvPr id="3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218730"/>
            <a:ext cx="1005840" cy="838789"/>
          </a:xfrm>
          <a:prstGeom prst="rect">
            <a:avLst/>
          </a:prstGeom>
          <a:noFill/>
        </p:spPr>
      </p:pic>
      <p:pic>
        <p:nvPicPr>
          <p:cNvPr id="3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218730"/>
            <a:ext cx="1005840" cy="838789"/>
          </a:xfrm>
          <a:prstGeom prst="rect">
            <a:avLst/>
          </a:prstGeom>
          <a:noFill/>
        </p:spPr>
      </p:pic>
      <p:sp>
        <p:nvSpPr>
          <p:cNvPr id="36" name="Flowchart: Process 35"/>
          <p:cNvSpPr/>
          <p:nvPr/>
        </p:nvSpPr>
        <p:spPr>
          <a:xfrm>
            <a:off x="457200" y="22187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370661"/>
            <a:ext cx="1005840" cy="838789"/>
          </a:xfrm>
          <a:prstGeom prst="rect">
            <a:avLst/>
          </a:prstGeom>
          <a:noFill/>
        </p:spPr>
      </p:pic>
      <p:pic>
        <p:nvPicPr>
          <p:cNvPr id="38" name="Picture 3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370660"/>
            <a:ext cx="1005840" cy="838789"/>
          </a:xfrm>
          <a:prstGeom prst="rect">
            <a:avLst/>
          </a:prstGeom>
          <a:noFill/>
        </p:spPr>
      </p:pic>
      <p:pic>
        <p:nvPicPr>
          <p:cNvPr id="3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370660"/>
            <a:ext cx="1005840" cy="838789"/>
          </a:xfrm>
          <a:prstGeom prst="rect">
            <a:avLst/>
          </a:prstGeom>
          <a:noFill/>
        </p:spPr>
      </p:pic>
      <p:pic>
        <p:nvPicPr>
          <p:cNvPr id="4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370660"/>
            <a:ext cx="1005840" cy="838789"/>
          </a:xfrm>
          <a:prstGeom prst="rect">
            <a:avLst/>
          </a:prstGeom>
          <a:noFill/>
        </p:spPr>
      </p:pic>
      <p:sp>
        <p:nvSpPr>
          <p:cNvPr id="41" name="Flowchart: Process 40"/>
          <p:cNvSpPr/>
          <p:nvPr/>
        </p:nvSpPr>
        <p:spPr>
          <a:xfrm>
            <a:off x="457200" y="329446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4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5360" y="3285531"/>
            <a:ext cx="1005840" cy="838789"/>
          </a:xfrm>
          <a:prstGeom prst="rect">
            <a:avLst/>
          </a:prstGeom>
          <a:noFill/>
        </p:spPr>
      </p:pic>
      <p:pic>
        <p:nvPicPr>
          <p:cNvPr id="43" name="Picture 4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5960" y="3285530"/>
            <a:ext cx="1005840" cy="838789"/>
          </a:xfrm>
          <a:prstGeom prst="rect">
            <a:avLst/>
          </a:prstGeom>
          <a:noFill/>
        </p:spPr>
      </p:pic>
      <p:pic>
        <p:nvPicPr>
          <p:cNvPr id="4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7160" y="3285530"/>
            <a:ext cx="1005840" cy="838789"/>
          </a:xfrm>
          <a:prstGeom prst="rect">
            <a:avLst/>
          </a:prstGeom>
          <a:noFill/>
        </p:spPr>
      </p:pic>
      <p:pic>
        <p:nvPicPr>
          <p:cNvPr id="4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6560" y="3285530"/>
            <a:ext cx="1005840" cy="838789"/>
          </a:xfrm>
          <a:prstGeom prst="rect">
            <a:avLst/>
          </a:prstGeom>
          <a:noFill/>
        </p:spPr>
      </p:pic>
      <p:sp>
        <p:nvSpPr>
          <p:cNvPr id="46" name="Flowchart: Process 45"/>
          <p:cNvSpPr/>
          <p:nvPr/>
        </p:nvSpPr>
        <p:spPr>
          <a:xfrm>
            <a:off x="4724400" y="328553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4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343401"/>
            <a:ext cx="1005840" cy="838789"/>
          </a:xfrm>
          <a:prstGeom prst="rect">
            <a:avLst/>
          </a:prstGeom>
          <a:noFill/>
        </p:spPr>
      </p:pic>
      <p:pic>
        <p:nvPicPr>
          <p:cNvPr id="48" name="Picture 47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4343400"/>
            <a:ext cx="1005840" cy="838789"/>
          </a:xfrm>
          <a:prstGeom prst="rect">
            <a:avLst/>
          </a:prstGeom>
          <a:noFill/>
        </p:spPr>
      </p:pic>
      <p:pic>
        <p:nvPicPr>
          <p:cNvPr id="49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4343400"/>
            <a:ext cx="1005840" cy="838789"/>
          </a:xfrm>
          <a:prstGeom prst="rect">
            <a:avLst/>
          </a:prstGeom>
          <a:noFill/>
        </p:spPr>
      </p:pic>
      <p:pic>
        <p:nvPicPr>
          <p:cNvPr id="50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343400"/>
            <a:ext cx="1005840" cy="838789"/>
          </a:xfrm>
          <a:prstGeom prst="rect">
            <a:avLst/>
          </a:prstGeom>
          <a:noFill/>
        </p:spPr>
      </p:pic>
      <p:sp>
        <p:nvSpPr>
          <p:cNvPr id="51" name="Flowchart: Process 50"/>
          <p:cNvSpPr/>
          <p:nvPr/>
        </p:nvSpPr>
        <p:spPr>
          <a:xfrm>
            <a:off x="4648200" y="43434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5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334471"/>
            <a:ext cx="1005840" cy="838789"/>
          </a:xfrm>
          <a:prstGeom prst="rect">
            <a:avLst/>
          </a:prstGeom>
          <a:noFill/>
        </p:spPr>
      </p:pic>
      <p:pic>
        <p:nvPicPr>
          <p:cNvPr id="53" name="Picture 5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334470"/>
            <a:ext cx="1005840" cy="838789"/>
          </a:xfrm>
          <a:prstGeom prst="rect">
            <a:avLst/>
          </a:prstGeom>
          <a:noFill/>
        </p:spPr>
      </p:pic>
      <p:pic>
        <p:nvPicPr>
          <p:cNvPr id="5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4334470"/>
            <a:ext cx="1005840" cy="838789"/>
          </a:xfrm>
          <a:prstGeom prst="rect">
            <a:avLst/>
          </a:prstGeom>
          <a:noFill/>
        </p:spPr>
      </p:pic>
      <p:pic>
        <p:nvPicPr>
          <p:cNvPr id="5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4334470"/>
            <a:ext cx="1005840" cy="838789"/>
          </a:xfrm>
          <a:prstGeom prst="rect">
            <a:avLst/>
          </a:prstGeom>
          <a:noFill/>
        </p:spPr>
      </p:pic>
      <p:sp>
        <p:nvSpPr>
          <p:cNvPr id="56" name="Flowchart: Process 55"/>
          <p:cNvSpPr/>
          <p:nvPr/>
        </p:nvSpPr>
        <p:spPr>
          <a:xfrm>
            <a:off x="457200" y="433447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 animBg="1"/>
      <p:bldP spid="16" grpId="0" animBg="1"/>
      <p:bldP spid="21" grpId="0" animBg="1"/>
      <p:bldP spid="26" grpId="0" animBg="1"/>
      <p:bldP spid="31" grpId="0" animBg="1"/>
      <p:bldP spid="36" grpId="0" animBg="1"/>
      <p:bldP spid="41" grpId="0" animBg="1"/>
      <p:bldP spid="46" grpId="0" animBg="1"/>
      <p:bldP spid="51" grpId="0" animBg="1"/>
      <p:bldP spid="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381000"/>
            <a:ext cx="6477000" cy="1323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৪ এর গুণের নামতা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19200" y="2514600"/>
          <a:ext cx="6477000" cy="127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</a:tblGrid>
              <a:tr h="635000"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r>
                        <a:rPr lang="bn-BD" dirty="0" smtClean="0"/>
                        <a:t>১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৩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৫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৬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৮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৯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১০</a:t>
                      </a:r>
                    </a:p>
                    <a:p>
                      <a:endParaRPr lang="bn-BD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19200" y="40386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39624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4600" y="39624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19600" y="3886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২৪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4200" y="39624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33800" y="39624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3886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1200" y="3886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77000" y="38862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2800" y="38862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990600" y="2362200"/>
            <a:ext cx="7162800" cy="2438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0"/>
            <a:ext cx="7772400" cy="43396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</a:p>
          <a:p>
            <a:pPr algn="ctr"/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১৫ মিনিট</a:t>
            </a:r>
            <a:endParaRPr lang="en-US" sz="13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457200"/>
            <a:ext cx="5867400" cy="11079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উপস্থাপনায়</a:t>
            </a:r>
            <a:endParaRPr lang="en-US" sz="6600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981200"/>
            <a:ext cx="8610600" cy="3416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বকুল </a:t>
            </a:r>
            <a:r>
              <a:rPr lang="bn-BD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নেছা</a:t>
            </a:r>
          </a:p>
          <a:p>
            <a:r>
              <a:rPr lang="bn-BD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সহকারি শিক্ষক </a:t>
            </a:r>
            <a:endParaRPr lang="bn-BD" sz="4800" dirty="0" smtClean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দৌলতখান </a:t>
            </a:r>
            <a:r>
              <a:rPr lang="bn-BD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মডেল সরকারি প্রাথমিক বিদ্যালয়</a:t>
            </a:r>
          </a:p>
          <a:p>
            <a:r>
              <a:rPr lang="bn-BD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দৌ</a:t>
            </a:r>
            <a:r>
              <a:rPr lang="bn-BD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লতখান, ভোলা ।</a:t>
            </a:r>
            <a:endParaRPr lang="bn-BD" sz="4800" dirty="0" smtClean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772400" cy="132343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দলীয় কাজ – ৮ মিনিট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3962400"/>
          <a:ext cx="6477000" cy="127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</a:tblGrid>
              <a:tr h="635000"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r>
                        <a:rPr lang="bn-BD" dirty="0" smtClean="0"/>
                        <a:t>১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৩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৬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৮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১০</a:t>
                      </a:r>
                    </a:p>
                    <a:p>
                      <a:endParaRPr lang="bn-BD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3000" y="54864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5410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0" y="5410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0" y="5410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0" y="53340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0" y="53340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800" y="53340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914400" y="3810000"/>
            <a:ext cx="7162800" cy="2438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85800" y="2133600"/>
            <a:ext cx="77724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 এর গুণের নামতার সাহায্যে ফাঁকাস্থান পূরন কর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48800" y="32766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525000" y="23622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১২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525000" y="14478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677400" y="7620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২৪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906000" y="6150114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৯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77400" y="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৪০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393 L -0.85417 0.2078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" y="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0 L -0.7875 0.4111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" y="2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3.33333E-6 L -0.6375 0.4555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" y="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0417 0.65949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" y="3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-0.4125 -0.2261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" y="-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-0.3125 0.7483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3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9" grpId="0"/>
      <p:bldP spid="10" grpId="0"/>
      <p:bldP spid="11" grpId="0"/>
      <p:bldP spid="12" grpId="0"/>
      <p:bldP spid="13" grpId="0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772400" cy="132343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একক কাজ – ৮ মিনিট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895600"/>
            <a:ext cx="7620000" cy="19389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প্রত্যেকের খাতায় ৪ এর গুণের নামতা লিখ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534400" cy="22159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lowers_of_Bangladesh07_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1040" y="2514600"/>
            <a:ext cx="54864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7772400" cy="10156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 পরিচিতি</a:t>
            </a:r>
            <a:endParaRPr lang="en-US" sz="60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600200"/>
            <a:ext cx="7924800" cy="42473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২য়</a:t>
            </a:r>
          </a:p>
          <a:p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বিষয় </a:t>
            </a:r>
            <a:r>
              <a:rPr lang="en-US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প্রাথমিক গণিত</a:t>
            </a:r>
            <a:endParaRPr lang="bn-BD" sz="5400" dirty="0" smtClean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৯</a:t>
            </a:r>
          </a:p>
          <a:p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৫৭</a:t>
            </a:r>
            <a:endParaRPr lang="bn-BD" sz="5400" dirty="0" smtClean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সময় </a:t>
            </a:r>
            <a:r>
              <a:rPr lang="en-US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৪০ মিনিট 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19200"/>
            <a:ext cx="6781800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নিরাপদ পরিবেশ সৃষ্টি</a:t>
            </a:r>
            <a:endParaRPr lang="en-US" sz="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2895600"/>
            <a:ext cx="6400800" cy="11079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গানের মাধ্যমে </a:t>
            </a:r>
            <a:endParaRPr lang="en-US" sz="6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85800"/>
            <a:ext cx="777240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পাঠের শিরোনাম</a:t>
            </a:r>
            <a:endParaRPr lang="en-US" sz="7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3048000"/>
            <a:ext cx="7467600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গুণের </a:t>
            </a: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নামতা -৪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457200"/>
            <a:ext cx="624840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2133600"/>
            <a:ext cx="89154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৪ এর </a:t>
            </a:r>
            <a:r>
              <a:rPr lang="bn-BD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গুণের  </a:t>
            </a:r>
            <a:r>
              <a:rPr lang="bn-BD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নামতা বলতে ও  লিখতে পারবে ।</a:t>
            </a:r>
            <a:endParaRPr lang="en-US" sz="4800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7315200" cy="36317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উপস্থাপন  </a:t>
            </a:r>
          </a:p>
          <a:p>
            <a:pPr algn="ctr"/>
            <a:r>
              <a:rPr lang="bn-BD" sz="115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২০ মিনিট</a:t>
            </a:r>
            <a:endParaRPr lang="en-US" sz="11500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0" y="2971800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286001"/>
            <a:ext cx="1005840" cy="838789"/>
          </a:xfrm>
          <a:prstGeom prst="rect">
            <a:avLst/>
          </a:prstGeom>
          <a:noFill/>
        </p:spPr>
      </p:pic>
      <p:pic>
        <p:nvPicPr>
          <p:cNvPr id="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286000"/>
            <a:ext cx="1005840" cy="838789"/>
          </a:xfrm>
          <a:prstGeom prst="rect">
            <a:avLst/>
          </a:prstGeom>
          <a:noFill/>
        </p:spPr>
      </p:pic>
      <p:pic>
        <p:nvPicPr>
          <p:cNvPr id="6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2286000"/>
            <a:ext cx="1005840" cy="838789"/>
          </a:xfrm>
          <a:prstGeom prst="rect">
            <a:avLst/>
          </a:prstGeom>
          <a:noFill/>
        </p:spPr>
      </p:pic>
      <p:pic>
        <p:nvPicPr>
          <p:cNvPr id="7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286000"/>
            <a:ext cx="1005840" cy="838789"/>
          </a:xfrm>
          <a:prstGeom prst="rect">
            <a:avLst/>
          </a:prstGeom>
          <a:noFill/>
        </p:spPr>
      </p:pic>
      <p:sp>
        <p:nvSpPr>
          <p:cNvPr id="8" name="Flowchart: Process 7"/>
          <p:cNvSpPr/>
          <p:nvPr/>
        </p:nvSpPr>
        <p:spPr>
          <a:xfrm>
            <a:off x="1676400" y="22860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0" name="Multiply 9"/>
          <p:cNvSpPr/>
          <p:nvPr/>
        </p:nvSpPr>
        <p:spPr>
          <a:xfrm>
            <a:off x="2743200" y="373380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752600" y="36576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1400" y="36576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0" y="35814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Equal 13"/>
          <p:cNvSpPr/>
          <p:nvPr/>
        </p:nvSpPr>
        <p:spPr>
          <a:xfrm>
            <a:off x="4419600" y="381000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12" grpId="0"/>
      <p:bldP spid="13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86001"/>
            <a:ext cx="1005840" cy="838789"/>
          </a:xfrm>
          <a:prstGeom prst="rect">
            <a:avLst/>
          </a:prstGeom>
          <a:noFill/>
        </p:spPr>
      </p:pic>
      <p:pic>
        <p:nvPicPr>
          <p:cNvPr id="3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286000"/>
            <a:ext cx="1005840" cy="838789"/>
          </a:xfrm>
          <a:prstGeom prst="rect">
            <a:avLst/>
          </a:prstGeom>
          <a:noFill/>
        </p:spPr>
      </p:pic>
      <p:pic>
        <p:nvPicPr>
          <p:cNvPr id="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86000"/>
            <a:ext cx="1005840" cy="838789"/>
          </a:xfrm>
          <a:prstGeom prst="rect">
            <a:avLst/>
          </a:prstGeom>
          <a:noFill/>
        </p:spPr>
      </p:pic>
      <p:pic>
        <p:nvPicPr>
          <p:cNvPr id="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2286000"/>
            <a:ext cx="1005840" cy="838789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>
          <a:xfrm>
            <a:off x="1524000" y="22860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Multiply 6"/>
          <p:cNvSpPr/>
          <p:nvPr/>
        </p:nvSpPr>
        <p:spPr>
          <a:xfrm>
            <a:off x="2362200" y="3733800"/>
            <a:ext cx="762000" cy="6858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71600" y="36576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36576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3000" y="35814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৮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Equal 10"/>
          <p:cNvSpPr/>
          <p:nvPr/>
        </p:nvSpPr>
        <p:spPr>
          <a:xfrm>
            <a:off x="4038600" y="3810000"/>
            <a:ext cx="838200" cy="533400"/>
          </a:xfrm>
          <a:prstGeom prst="mathEqua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143001"/>
            <a:ext cx="1005840" cy="838789"/>
          </a:xfrm>
          <a:prstGeom prst="rect">
            <a:avLst/>
          </a:prstGeom>
          <a:noFill/>
        </p:spPr>
      </p:pic>
      <p:pic>
        <p:nvPicPr>
          <p:cNvPr id="13" name="Picture 1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143000"/>
            <a:ext cx="1005840" cy="838789"/>
          </a:xfrm>
          <a:prstGeom prst="rect">
            <a:avLst/>
          </a:prstGeom>
          <a:noFill/>
        </p:spPr>
      </p:pic>
      <p:pic>
        <p:nvPicPr>
          <p:cNvPr id="14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43000"/>
            <a:ext cx="1005840" cy="838789"/>
          </a:xfrm>
          <a:prstGeom prst="rect">
            <a:avLst/>
          </a:prstGeom>
          <a:noFill/>
        </p:spPr>
      </p:pic>
      <p:pic>
        <p:nvPicPr>
          <p:cNvPr id="15" name="Picture 2" descr="C:\Users\pti noakhali\Pictures\man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1143000"/>
            <a:ext cx="1005840" cy="838789"/>
          </a:xfrm>
          <a:prstGeom prst="rect">
            <a:avLst/>
          </a:prstGeom>
          <a:noFill/>
        </p:spPr>
      </p:pic>
      <p:sp>
        <p:nvSpPr>
          <p:cNvPr id="16" name="Flowchart: Process 15"/>
          <p:cNvSpPr/>
          <p:nvPr/>
        </p:nvSpPr>
        <p:spPr>
          <a:xfrm>
            <a:off x="1524000" y="1143000"/>
            <a:ext cx="4114800" cy="9144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183</Words>
  <Application>Microsoft Office PowerPoint</Application>
  <PresentationFormat>On-screen Show (4:3)</PresentationFormat>
  <Paragraphs>119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 noakhali</cp:lastModifiedBy>
  <cp:revision>73</cp:revision>
  <dcterms:created xsi:type="dcterms:W3CDTF">2006-08-16T00:00:00Z</dcterms:created>
  <dcterms:modified xsi:type="dcterms:W3CDTF">2013-05-16T12:20:49Z</dcterms:modified>
</cp:coreProperties>
</file>